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403" r:id="rId4"/>
    <p:sldId id="406" r:id="rId5"/>
    <p:sldId id="407" r:id="rId6"/>
    <p:sldId id="408" r:id="rId7"/>
    <p:sldId id="410" r:id="rId8"/>
    <p:sldId id="411" r:id="rId9"/>
    <p:sldId id="409" r:id="rId10"/>
    <p:sldId id="412" r:id="rId11"/>
    <p:sldId id="41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721"/>
          <a:stretch/>
        </p:blipFill>
        <p:spPr>
          <a:xfrm>
            <a:off x="101516" y="32544"/>
            <a:ext cx="12090484" cy="5690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24"/>
          <a:stretch/>
        </p:blipFill>
        <p:spPr>
          <a:xfrm>
            <a:off x="101516" y="32543"/>
            <a:ext cx="12090484" cy="88185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3186"/>
          <a:stretch/>
        </p:blipFill>
        <p:spPr>
          <a:xfrm>
            <a:off x="101516" y="32543"/>
            <a:ext cx="12090484" cy="12788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013"/>
          <a:stretch/>
        </p:blipFill>
        <p:spPr>
          <a:xfrm>
            <a:off x="101516" y="32543"/>
            <a:ext cx="12090484" cy="16879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16" y="32543"/>
            <a:ext cx="12090484" cy="225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07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4199"/>
          <a:stretch/>
        </p:blipFill>
        <p:spPr>
          <a:xfrm>
            <a:off x="-1" y="65088"/>
            <a:ext cx="8771021" cy="50964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0440"/>
          <a:stretch/>
        </p:blipFill>
        <p:spPr>
          <a:xfrm>
            <a:off x="-1" y="65088"/>
            <a:ext cx="8771021" cy="534912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7040"/>
          <a:stretch/>
        </p:blipFill>
        <p:spPr>
          <a:xfrm>
            <a:off x="-1" y="65088"/>
            <a:ext cx="8771021" cy="557772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8988"/>
          <a:stretch/>
        </p:blipFill>
        <p:spPr>
          <a:xfrm>
            <a:off x="-1" y="65089"/>
            <a:ext cx="8771021" cy="611914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88"/>
            <a:ext cx="8771021" cy="67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9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les.</a:t>
            </a:r>
          </a:p>
          <a:p>
            <a:r>
              <a:rPr lang="nl-NL" sz="2500" dirty="0" smtClean="0"/>
              <a:t>Zelftesten mobiliteit eerst gesloten vragen daarna aantal open vragen.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875"/>
          <a:stretch/>
        </p:blipFill>
        <p:spPr>
          <a:xfrm>
            <a:off x="0" y="0"/>
            <a:ext cx="8217568" cy="64489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17568" cy="685147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85835"/>
          <a:stretch/>
        </p:blipFill>
        <p:spPr>
          <a:xfrm>
            <a:off x="0" y="7227"/>
            <a:ext cx="10647947" cy="97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2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arbeidsmarkt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Autofit/>
          </a:bodyPr>
          <a:lstStyle/>
          <a:p>
            <a:r>
              <a:rPr lang="nl-NL" sz="2500" dirty="0" smtClean="0"/>
              <a:t>Ook op de arbeidsmarkt zijn er surplus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Wie bieden zich aan op de arbeidsmarkt </a:t>
            </a:r>
          </a:p>
          <a:p>
            <a:r>
              <a:rPr lang="nl-NL" sz="2500" dirty="0" smtClean="0"/>
              <a:t>Werknemers</a:t>
            </a:r>
          </a:p>
          <a:p>
            <a:r>
              <a:rPr lang="nl-NL" sz="2500" dirty="0" err="1" smtClean="0"/>
              <a:t>Qv</a:t>
            </a:r>
            <a:r>
              <a:rPr lang="nl-NL" sz="2500" dirty="0" smtClean="0"/>
              <a:t> = wie vragen arbeid op de arbeidsmarkt.</a:t>
            </a:r>
          </a:p>
          <a:p>
            <a:r>
              <a:rPr lang="nl-NL" sz="2500" dirty="0" smtClean="0"/>
              <a:t>Werkgevers.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producten = werknemers = producentensurplus = werknemer surplus.</a:t>
            </a:r>
          </a:p>
          <a:p>
            <a:r>
              <a:rPr lang="nl-NL" sz="2500" dirty="0" err="1" smtClean="0"/>
              <a:t>Qv</a:t>
            </a:r>
            <a:r>
              <a:rPr lang="nl-NL" sz="2500" dirty="0" smtClean="0"/>
              <a:t> = consumenten = werkgevers = consumentensurplus = werkgever surplus.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9722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de gesloten vragen van de zelftest H1 en H2.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Lees de bijbehorende stukken theorie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Verder met gesloten vragen zelftest.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256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256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08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8" y="192562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10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2.33 en 2.34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Lees de bijbehorende stukken theorie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Verder met gesloten vragen zelftest.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423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4746"/>
          <a:stretch/>
        </p:blipFill>
        <p:spPr>
          <a:xfrm>
            <a:off x="0" y="1"/>
            <a:ext cx="12192000" cy="13836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938"/>
          <a:stretch/>
        </p:blipFill>
        <p:spPr>
          <a:xfrm>
            <a:off x="0" y="0"/>
            <a:ext cx="12192000" cy="17566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3107"/>
          <a:stretch/>
        </p:blipFill>
        <p:spPr>
          <a:xfrm>
            <a:off x="0" y="0"/>
            <a:ext cx="12192000" cy="20213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0268"/>
          <a:stretch/>
        </p:blipFill>
        <p:spPr>
          <a:xfrm>
            <a:off x="0" y="0"/>
            <a:ext cx="12192000" cy="32725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143"/>
          <a:stretch/>
        </p:blipFill>
        <p:spPr>
          <a:xfrm>
            <a:off x="0" y="1"/>
            <a:ext cx="12192000" cy="371775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9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6339"/>
          <a:stretch/>
        </p:blipFill>
        <p:spPr>
          <a:xfrm>
            <a:off x="0" y="0"/>
            <a:ext cx="12192000" cy="19611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839"/>
          <a:stretch/>
        </p:blipFill>
        <p:spPr>
          <a:xfrm>
            <a:off x="0" y="-1"/>
            <a:ext cx="12192000" cy="22980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071"/>
          <a:stretch/>
        </p:blipFill>
        <p:spPr>
          <a:xfrm>
            <a:off x="0" y="0"/>
            <a:ext cx="12192000" cy="26469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2768"/>
          <a:stretch/>
        </p:blipFill>
        <p:spPr>
          <a:xfrm>
            <a:off x="0" y="-1"/>
            <a:ext cx="12192000" cy="301992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268"/>
          <a:stretch/>
        </p:blipFill>
        <p:spPr>
          <a:xfrm>
            <a:off x="0" y="0"/>
            <a:ext cx="12192000" cy="335681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357"/>
          <a:stretch/>
        </p:blipFill>
        <p:spPr>
          <a:xfrm>
            <a:off x="0" y="0"/>
            <a:ext cx="12192000" cy="380198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49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0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2.35 en 2.36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Lees de bijbehorende stukken theorie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Verder met gesloten vragen zelftest.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96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828</TotalTime>
  <Words>205</Words>
  <Application>Microsoft Office PowerPoint</Application>
  <PresentationFormat>Breedbeeld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Welkom VWO 5.</vt:lpstr>
      <vt:lpstr>Agenda:</vt:lpstr>
      <vt:lpstr>PowerPoint-presentatie</vt:lpstr>
      <vt:lpstr>De arbeidsmarkt</vt:lpstr>
      <vt:lpstr>Maak de gesloten vragen van de zelftest H1 en H2.</vt:lpstr>
      <vt:lpstr>2.33 en 2.34</vt:lpstr>
      <vt:lpstr>PowerPoint-presentatie</vt:lpstr>
      <vt:lpstr>PowerPoint-presentatie</vt:lpstr>
      <vt:lpstr>2.35 en 2.36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114</cp:revision>
  <dcterms:created xsi:type="dcterms:W3CDTF">2017-08-27T09:00:36Z</dcterms:created>
  <dcterms:modified xsi:type="dcterms:W3CDTF">2017-10-08T10:03:50Z</dcterms:modified>
</cp:coreProperties>
</file>